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2" r:id="rId2"/>
    <p:sldId id="280" r:id="rId3"/>
    <p:sldId id="283" r:id="rId4"/>
    <p:sldId id="256" r:id="rId5"/>
    <p:sldId id="261" r:id="rId6"/>
    <p:sldId id="260" r:id="rId7"/>
    <p:sldId id="271" r:id="rId8"/>
    <p:sldId id="287" r:id="rId9"/>
    <p:sldId id="264" r:id="rId10"/>
    <p:sldId id="265" r:id="rId11"/>
    <p:sldId id="286" r:id="rId12"/>
    <p:sldId id="266" r:id="rId13"/>
    <p:sldId id="267" r:id="rId14"/>
    <p:sldId id="285" r:id="rId15"/>
    <p:sldId id="269" r:id="rId16"/>
    <p:sldId id="270" r:id="rId17"/>
    <p:sldId id="288" r:id="rId18"/>
    <p:sldId id="274" r:id="rId19"/>
    <p:sldId id="290" r:id="rId20"/>
    <p:sldId id="276" r:id="rId21"/>
    <p:sldId id="277" r:id="rId22"/>
    <p:sldId id="278" r:id="rId23"/>
    <p:sldId id="281" r:id="rId24"/>
    <p:sldId id="27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99"/>
    <a:srgbClr val="CC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0143" autoAdjust="0"/>
  </p:normalViewPr>
  <p:slideViewPr>
    <p:cSldViewPr>
      <p:cViewPr varScale="1">
        <p:scale>
          <a:sx n="65" d="100"/>
          <a:sy n="65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D19D45-E659-4B4F-B541-31FEF52D3F7E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9C5BFE-5E60-468A-AD3E-F9BAEE3D9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3E83D1-583F-46B7-9DFA-48BA0FA90E2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FC75EF-D233-4E8F-BE21-A344A3D6951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E99F4-107D-47D2-B161-730D8AA0B058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FDB20-BACD-49DE-85D8-B755D701D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0CE9D-F35F-4DF7-83B3-910045587450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13FA0-A8C4-4ECF-B5AC-C85464A2F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A335B-703A-445A-9A86-AF1E856F9D78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2F1FC-FB46-47B9-9F41-4AB33B57C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F795F-F2F6-4B64-BE5E-7C297FAE6E19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69702-F709-4249-9C06-40C6223B3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C1C17-1637-4709-B049-072EE49F6322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DBD06-3ED5-43A7-8CD4-B6C0F54F2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30BAD-C2C5-4D54-A05E-400CB2A09153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5796C-A405-4066-80C1-7BEE41DC2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525F1-F1B9-4FF3-B6AE-F13A521DA57D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8BFCB-37AC-4C8E-B813-D80FAD065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75C90-A56F-4ED8-8655-3F32E2E1D8EB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EDA7D-546A-4600-92C0-E5B480972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3A082-8612-4650-AEBB-A58B55F4FA49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29B3F-B9AA-45E6-922B-A58D7B63F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8FB44-2E8A-498B-9A9D-F2DF38F909B8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0439B-C2C1-46D4-92F3-70BF61B8D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12174-633C-4C1F-BB10-A34D47E587BF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EFFAA-BCDD-416F-8BEC-C4C8213B4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42730C-6DA9-4B88-AC69-E69EC61CC6F9}" type="datetimeFigureOut">
              <a:rPr lang="ru-RU"/>
              <a:pPr>
                <a:defRPr/>
              </a:pPr>
              <a:t>07.02.2015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937EC5-0A81-42EE-9AAF-50CBFA5E0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52" name="Рисунок 3" descr="1336617777_16a52b2bc7094ecbad762ba892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5" name="Picture 3" descr="E:\Ришвәт, ярминкә\IMG_91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0" y="4995952"/>
            <a:ext cx="9144000" cy="18620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Яшь буынны ватанпәрвәрлек рухында тәрбияләгән һәм ветераннар белән тыгыз  эшчәнлек алып</a:t>
            </a:r>
            <a:r>
              <a:rPr lang="en-US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барган өчен</a:t>
            </a:r>
            <a:r>
              <a:rPr lang="en-US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t-RU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Бәрәскә урта мәктәбе коллективы Татарстан Республикасы ветераннар төбәк җәмәгать оешмасы советының</a:t>
            </a:r>
            <a:r>
              <a:rPr lang="en-US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3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“Мактау грамотасы” белән бүләкләнде</a:t>
            </a:r>
            <a:r>
              <a:rPr lang="tt-RU" sz="2300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t-RU" sz="2300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зульфия\Desktop\Файл 01883.jpg"/>
          <p:cNvPicPr>
            <a:picLocks noChangeAspect="1" noChangeArrowheads="1"/>
          </p:cNvPicPr>
          <p:nvPr/>
        </p:nvPicPr>
        <p:blipFill>
          <a:blip r:embed="rId2" cstate="print"/>
          <a:srcRect r="17105" b="7144"/>
          <a:stretch>
            <a:fillRect/>
          </a:stretch>
        </p:blipFill>
        <p:spPr bwMode="auto">
          <a:xfrm>
            <a:off x="0" y="3067316"/>
            <a:ext cx="5076056" cy="3790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зульфия\Desktop\Файл 01885.jpg"/>
          <p:cNvPicPr>
            <a:picLocks noChangeAspect="1" noChangeArrowheads="1"/>
          </p:cNvPicPr>
          <p:nvPr/>
        </p:nvPicPr>
        <p:blipFill>
          <a:blip r:embed="rId3" cstate="print"/>
          <a:srcRect l="3947" t="9868" b="9961"/>
          <a:stretch>
            <a:fillRect/>
          </a:stretch>
        </p:blipFill>
        <p:spPr bwMode="auto">
          <a:xfrm>
            <a:off x="4016826" y="0"/>
            <a:ext cx="5127174" cy="2852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780928"/>
            <a:ext cx="914400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t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Җиңү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t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тәмен, яшәү ямен</a:t>
            </a:r>
          </a:p>
          <a:p>
            <a:pPr algn="ctr">
              <a:defRPr/>
            </a:pPr>
            <a:r>
              <a:rPr lang="tt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белмәсәк, кем белә?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F:\фотолар\Җиңү көне 2014\Файл 019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067944" cy="2858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E:\124___05\IMG_4219.JPG"/>
          <p:cNvPicPr>
            <a:picLocks noChangeAspect="1" noChangeArrowheads="1"/>
          </p:cNvPicPr>
          <p:nvPr/>
        </p:nvPicPr>
        <p:blipFill>
          <a:blip r:embed="rId5" cstate="print"/>
          <a:srcRect l="4326" t="25850" r="15350"/>
          <a:stretch>
            <a:fillRect/>
          </a:stretch>
        </p:blipFill>
        <p:spPr bwMode="auto">
          <a:xfrm>
            <a:off x="4644008" y="3742430"/>
            <a:ext cx="4499992" cy="3115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208912" cy="1152127"/>
          </a:xfrm>
        </p:spPr>
        <p:style>
          <a:lnRef idx="0">
            <a:schemeClr val="accent5"/>
          </a:lnRef>
          <a:fillRef idx="1003">
            <a:schemeClr val="lt2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tt-RU" sz="3600" b="1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Бәрәскә җирлегеннән сугышка китүчеләр</a:t>
            </a:r>
            <a:endParaRPr lang="ru-RU" sz="3600" b="1" dirty="0" smtClean="0">
              <a:ln w="1905"/>
              <a:solidFill>
                <a:schemeClr val="tx1">
                  <a:lumMod val="85000"/>
                  <a:lumOff val="1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556792"/>
            <a:ext cx="5688632" cy="5301208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 fontScale="25000" lnSpcReduction="20000"/>
          </a:bodyPr>
          <a:lstStyle/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Югары Бәрәскә: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246 кеше киткән;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127 кеше үлеп калган.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Түбән Бәрәскә: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222 кеше киткән;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128 кеше үлеп калган.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Өшкәтә: 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140 кеше киткән;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91 кеше үлеп калган.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Бәрәзә: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451 кеше киткән;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222 кеше үлеп калган.</a:t>
            </a: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t-RU" dirty="0" smtClean="0"/>
              <a:t> </a:t>
            </a:r>
            <a:endParaRPr lang="ru-RU" dirty="0" smtClean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итү.jpg"/>
          <p:cNvPicPr>
            <a:picLocks noChangeAspect="1"/>
          </p:cNvPicPr>
          <p:nvPr/>
        </p:nvPicPr>
        <p:blipFill>
          <a:blip r:embed="rId2" cstate="print"/>
          <a:srcRect l="12991" r="9656" b="7692"/>
          <a:stretch>
            <a:fillRect/>
          </a:stretch>
        </p:blipFill>
        <p:spPr>
          <a:xfrm>
            <a:off x="5580112" y="1550683"/>
            <a:ext cx="3384376" cy="5307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4" descr="яруллин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2238"/>
            <a:ext cx="9144000" cy="696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Содержимое 3" descr="SDC1734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908050"/>
            <a:ext cx="3600450" cy="4221163"/>
          </a:xfrm>
          <a:effectLst>
            <a:softEdge rad="112500"/>
          </a:effectLst>
        </p:spPr>
      </p:pic>
      <p:pic>
        <p:nvPicPr>
          <p:cNvPr id="12292" name="Рисунок 5" descr="яруллин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700808"/>
            <a:ext cx="4041775" cy="314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39552" y="0"/>
            <a:ext cx="7738400" cy="830997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Яруллин Равил Ярулла улы</a:t>
            </a:r>
            <a:endParaRPr lang="ru-RU" sz="4800" b="1" i="1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0" y="5288340"/>
            <a:ext cx="9144000" cy="156966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tt-RU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Яруллин </a:t>
            </a:r>
            <a:r>
              <a:rPr lang="tt-RU" sz="2400" b="1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Равил Ярулла улы </a:t>
            </a:r>
            <a:r>
              <a:rPr lang="tt-RU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1943-1950 елларда Совет Армиясе сафларында хезмәт итә. Германия белән сугыш беткәннән соң, милитаристик  Японияне тар-мар итүдә катнаша.</a:t>
            </a:r>
            <a:endParaRPr lang="tt-RU" sz="2400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Рисунок 3" descr="IMG_1031.jpg"/>
          <p:cNvPicPr>
            <a:picLocks noChangeAspect="1"/>
          </p:cNvPicPr>
          <p:nvPr/>
        </p:nvPicPr>
        <p:blipFill>
          <a:blip r:embed="rId2" cstate="print"/>
          <a:srcRect t="7763"/>
          <a:stretch>
            <a:fillRect/>
          </a:stretch>
        </p:blipFill>
        <p:spPr bwMode="auto">
          <a:xfrm>
            <a:off x="0" y="0"/>
            <a:ext cx="4572000" cy="309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Содержимое 4" descr="IMG_103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284984"/>
            <a:ext cx="4572000" cy="3573016"/>
          </a:xfrm>
          <a:noFill/>
        </p:spPr>
      </p:pic>
      <p:pic>
        <p:nvPicPr>
          <p:cNvPr id="4" name="Рисунок 6" descr="SDC14553.JPG"/>
          <p:cNvPicPr>
            <a:picLocks noChangeAspect="1"/>
          </p:cNvPicPr>
          <p:nvPr/>
        </p:nvPicPr>
        <p:blipFill>
          <a:blip r:embed="rId4" cstate="print"/>
          <a:srcRect b="7294"/>
          <a:stretch>
            <a:fillRect/>
          </a:stretch>
        </p:blipFill>
        <p:spPr bwMode="auto">
          <a:xfrm>
            <a:off x="4572000" y="3545185"/>
            <a:ext cx="4572000" cy="331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 descr="SDC14559.JPG"/>
          <p:cNvPicPr>
            <a:picLocks noChangeAspect="1"/>
          </p:cNvPicPr>
          <p:nvPr/>
        </p:nvPicPr>
        <p:blipFill>
          <a:blip r:embed="rId5" cstate="print"/>
          <a:srcRect t="7884"/>
          <a:stretch>
            <a:fillRect/>
          </a:stretch>
        </p:blipFill>
        <p:spPr bwMode="auto">
          <a:xfrm>
            <a:off x="4572000" y="0"/>
            <a:ext cx="4572000" cy="304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2564905"/>
            <a:ext cx="9144000" cy="120032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just"/>
            <a:r>
              <a:rPr lang="tt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Еллар уза, бөек батырлыкның тере шаһитләре – ветераннар арабыздан бер-бер артлы китеп бара. Алар белән булган очрашу истәлекләре  укучылар күңелендә мәңге сакланыр.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Нәҗип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836712"/>
            <a:ext cx="3301039" cy="4525963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0402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t-RU" sz="4000" b="1" i="1" cap="none" spc="5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Нәҗмиев Нәҗип Мөхәммәтҗан улы</a:t>
            </a:r>
            <a:endParaRPr lang="tt-RU" sz="4000" b="1" i="1" cap="none" spc="5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5448" y="908720"/>
            <a:ext cx="4789040" cy="2677656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just"/>
            <a:r>
              <a:rPr lang="tt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Нәҗмиев Нәҗип Мөхәммәтҗан улы 1939–1945 нче елларда Кызыл </a:t>
            </a:r>
            <a:r>
              <a:rPr lang="tt-RU"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Армия сафларында  </a:t>
            </a:r>
            <a:r>
              <a:rPr lang="tt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хезмәт итә,  Сталинград асты һәм Курск </a:t>
            </a:r>
            <a:r>
              <a:rPr lang="tt-RU"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дугасы сугышларында була,  </a:t>
            </a:r>
            <a:r>
              <a:rPr lang="tt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фельдмаршал Паулюсны пленга алуда да катнаша.</a:t>
            </a:r>
            <a:endParaRPr lang="tt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3" descr="абдулла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Рисунок 4" descr="абдулл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213100"/>
            <a:ext cx="2233613" cy="3292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Рисунок 5" descr="абдулла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3213100"/>
            <a:ext cx="2209800" cy="3168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9" name="Рисунок 7" descr="абдулла1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476250"/>
            <a:ext cx="2943225" cy="234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Рисунок 8" descr="абдулла1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3213100"/>
            <a:ext cx="2303462" cy="324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1" name="TextBox 6"/>
          <p:cNvSpPr txBox="1">
            <a:spLocks noChangeArrowheads="1"/>
          </p:cNvSpPr>
          <p:nvPr/>
        </p:nvSpPr>
        <p:spPr bwMode="auto">
          <a:xfrm>
            <a:off x="0" y="5288340"/>
            <a:ext cx="9144000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t-RU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	Садриев </a:t>
            </a:r>
            <a:r>
              <a:rPr lang="tt-RU" sz="2400" b="1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Абдул Гарифҗан улы </a:t>
            </a:r>
            <a:r>
              <a:rPr lang="tt-RU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1939-1946 нчы елларда  Кызыл Армия сафларында ветфельдшер булып хезмәт итә. Намуслы хезмәте өчен медальләр һәм маршал Жуковның исемле сәгате белән бүләкләнә.</a:t>
            </a:r>
            <a:endParaRPr lang="tt-RU" sz="24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фотолар\Җиңү көне 2014\Файл 019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4572266" cy="335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Содержимое 3" descr="IMG_24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4572000" cy="3500438"/>
          </a:xfrm>
        </p:spPr>
      </p:pic>
      <p:pic>
        <p:nvPicPr>
          <p:cNvPr id="10245" name="Рисунок 5" descr="IMG_243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7" descr="IMG_241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Box 8"/>
          <p:cNvSpPr txBox="1">
            <a:spLocks noChangeArrowheads="1"/>
          </p:cNvSpPr>
          <p:nvPr/>
        </p:nvSpPr>
        <p:spPr bwMode="auto">
          <a:xfrm>
            <a:off x="4572000" y="5780782"/>
            <a:ext cx="45720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Өлкән буын батырлыгын</a:t>
            </a:r>
          </a:p>
          <a:p>
            <a:r>
              <a:rPr lang="tt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Йөрәкләрдә саклыйбыз.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E:\124___05\IMG_42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P121000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87676" y="3356993"/>
            <a:ext cx="4556324" cy="3501008"/>
          </a:xfrm>
        </p:spPr>
      </p:pic>
      <p:pic>
        <p:nvPicPr>
          <p:cNvPr id="11266" name="Рисунок 4" descr="P523030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75025"/>
            <a:ext cx="4643438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Содержимое 3" descr="IMG_166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0"/>
            <a:ext cx="4500562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5" descr="SDC1640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643438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Box 7"/>
          <p:cNvSpPr txBox="1">
            <a:spLocks noChangeArrowheads="1"/>
          </p:cNvSpPr>
          <p:nvPr/>
        </p:nvSpPr>
        <p:spPr bwMode="auto">
          <a:xfrm>
            <a:off x="0" y="5611812"/>
            <a:ext cx="9137650" cy="1246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t-RU" sz="25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Яшь </a:t>
            </a:r>
            <a:r>
              <a:rPr lang="tt-RU" sz="25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буында </a:t>
            </a:r>
            <a:r>
              <a:rPr lang="tt-RU" sz="25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гражданлык хисе </a:t>
            </a:r>
            <a:r>
              <a:rPr lang="tt-RU" sz="25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тәрбияләү </a:t>
            </a:r>
            <a:r>
              <a:rPr lang="tt-RU" sz="25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максатыннан</a:t>
            </a:r>
          </a:p>
          <a:p>
            <a:pPr algn="ctr"/>
            <a:r>
              <a:rPr lang="tt-RU" sz="25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мәктәптә  сугыш һәм тыл ветераннары, Әфган, Чечня </a:t>
            </a:r>
          </a:p>
          <a:p>
            <a:pPr algn="ctr"/>
            <a:r>
              <a:rPr lang="tt-RU" sz="25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сугышында </a:t>
            </a:r>
            <a:r>
              <a:rPr lang="tt-RU" sz="25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катнашкан солдатлар белән очрашулар уздырыла</a:t>
            </a:r>
            <a:r>
              <a:rPr lang="tt-RU" sz="25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t-RU" sz="25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DC186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04048" cy="3501008"/>
          </a:xfrm>
          <a:prstGeom prst="rect">
            <a:avLst/>
          </a:prstGeom>
        </p:spPr>
      </p:pic>
      <p:pic>
        <p:nvPicPr>
          <p:cNvPr id="3074" name="Picture 2" descr="C:\Users\зульфия\Desktop\фотолар хиндия\SDC17249.JPG"/>
          <p:cNvPicPr>
            <a:picLocks noChangeAspect="1" noChangeArrowheads="1"/>
          </p:cNvPicPr>
          <p:nvPr/>
        </p:nvPicPr>
        <p:blipFill>
          <a:blip r:embed="rId3" cstate="print"/>
          <a:srcRect b="10680"/>
          <a:stretch>
            <a:fillRect/>
          </a:stretch>
        </p:blipFill>
        <p:spPr bwMode="auto">
          <a:xfrm>
            <a:off x="0" y="3473624"/>
            <a:ext cx="5052053" cy="33843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76056" y="3573016"/>
            <a:ext cx="4067944" cy="31085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t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Өлкән буын вәкилләре, сугыш чоры балалары белән очрашулар үткәрү –  патриотик тәрбия бирү юнәлешенең отышлы чарасы</a:t>
            </a:r>
            <a:r>
              <a:rPr lang="tt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DC186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0"/>
            <a:ext cx="4139952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8" descr="IMG_4204.JPG"/>
          <p:cNvPicPr>
            <a:picLocks noChangeAspect="1"/>
          </p:cNvPicPr>
          <p:nvPr/>
        </p:nvPicPr>
        <p:blipFill>
          <a:blip r:embed="rId2" cstate="print"/>
          <a:srcRect b="9503"/>
          <a:stretch>
            <a:fillRect/>
          </a:stretch>
        </p:blipFill>
        <p:spPr bwMode="auto">
          <a:xfrm>
            <a:off x="4572000" y="3690219"/>
            <a:ext cx="4572000" cy="316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Рисунок 5" descr="IMG_420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Рисунок 6" descr="IMG_4209.JPG"/>
          <p:cNvPicPr>
            <a:picLocks noChangeAspect="1"/>
          </p:cNvPicPr>
          <p:nvPr/>
        </p:nvPicPr>
        <p:blipFill>
          <a:blip r:embed="rId4" cstate="print"/>
          <a:srcRect b="9503"/>
          <a:stretch>
            <a:fillRect/>
          </a:stretch>
        </p:blipFill>
        <p:spPr bwMode="auto">
          <a:xfrm>
            <a:off x="0" y="3690219"/>
            <a:ext cx="4572000" cy="316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Рисунок 7" descr="IMG_421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0"/>
            <a:ext cx="457200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1" y="2708920"/>
            <a:ext cx="9143999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Җиңү көне – олы бәйрәм!</a:t>
            </a:r>
          </a:p>
          <a:p>
            <a:pPr algn="ctr"/>
            <a:r>
              <a:rPr lang="tt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Куанычтан, шатлыктан ул</a:t>
            </a:r>
            <a:r>
              <a:rPr lang="tt-RU" sz="2800" b="1" i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t-RU" sz="2800" b="1" i="1" dirty="0">
              <a:solidFill>
                <a:srgbClr val="CC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v_rossii_startujut_zernovye_gosudarstvennye_intervencii_clause_origi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6" descr="билет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589742">
            <a:off x="1635541" y="1334096"/>
            <a:ext cx="6510338" cy="2249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Рисунок 3" descr="үзе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24744"/>
            <a:ext cx="3155950" cy="407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7" name="Рисунок 4" descr="китап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2213" y="1124744"/>
            <a:ext cx="2871787" cy="403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4742131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spc="5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Рауза Касыймова</a:t>
            </a:r>
            <a:endParaRPr lang="tt-RU" sz="4400" b="1" spc="5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3" name="TextBox 7"/>
          <p:cNvSpPr txBox="1">
            <a:spLocks noChangeArrowheads="1"/>
          </p:cNvSpPr>
          <p:nvPr/>
        </p:nvSpPr>
        <p:spPr bwMode="auto">
          <a:xfrm>
            <a:off x="0" y="5288340"/>
            <a:ext cx="9144000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t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Рауза Касыймова Бөек Ватан сугышы елларында  Ленин</a:t>
            </a:r>
          </a:p>
          <a:p>
            <a:pPr algn="ctr"/>
            <a:r>
              <a:rPr lang="tt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исемендәге колхозны җитәкли. Сугыш чоры  һәм аннан соңгы тормышны ул  «Ленин исемендәге </a:t>
            </a:r>
            <a:r>
              <a:rPr lang="tt-RU" sz="24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колхоз” китабында </a:t>
            </a:r>
            <a:r>
              <a:rPr lang="tt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чагылдыра.</a:t>
            </a:r>
            <a:endParaRPr lang="tt-RU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547"/>
          <a:stretch/>
        </p:blipFill>
        <p:spPr bwMode="auto">
          <a:xfrm>
            <a:off x="179512" y="23710"/>
            <a:ext cx="9037716" cy="68342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9912" y="3212976"/>
            <a:ext cx="5364088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762000" algn="l"/>
              </a:tabLst>
            </a:pPr>
            <a:r>
              <a:rPr lang="tt-RU" sz="2000" b="1" i="1" spc="-5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Ә авылда. ... Авылда тормыш карт-коры, хатын-кыз, бала-чага кулына күчте. Авылдагы тормыш икенче фронтка әйләнде.</a:t>
            </a:r>
            <a:endParaRPr lang="ru-RU" sz="2000" b="1" i="1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762000" algn="l"/>
              </a:tabLst>
            </a:pPr>
            <a:r>
              <a:rPr lang="tt-RU" sz="2000" b="1" i="1" spc="-5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	Солдат хатыннар! Аларның тормышлары михнәтле, тамаклары ачлы-туклы, күңелләре тулы сагыну иде. Эшенә, ачлыгына  түзәр идең, хатыннарны тол, бала-чагаларны ятим итеп, авылга туктаусыз кара печатьле кәгазьләр агылды. </a:t>
            </a:r>
            <a:endParaRPr lang="ru-RU" sz="2000" b="1" i="1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24536" cy="330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355976" cy="32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15" t="5159" r="9770"/>
          <a:stretch/>
        </p:blipFill>
        <p:spPr bwMode="auto">
          <a:xfrm>
            <a:off x="0" y="3284984"/>
            <a:ext cx="3779912" cy="338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631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папр"/>
          <p:cNvPicPr>
            <a:picLocks noChangeAspect="1" noChangeArrowheads="1"/>
          </p:cNvPicPr>
          <p:nvPr/>
        </p:nvPicPr>
        <p:blipFill>
          <a:blip r:embed="rId2" cstate="print"/>
          <a:srcRect t="5901" r="1924"/>
          <a:stretch>
            <a:fillRect/>
          </a:stretch>
        </p:blipFill>
        <p:spPr bwMode="auto">
          <a:xfrm>
            <a:off x="0" y="-315416"/>
            <a:ext cx="9144000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84780" y="0"/>
            <a:ext cx="4434291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spc="50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Газиз Касыймов</a:t>
            </a:r>
            <a:endParaRPr lang="tt-RU" sz="4400" b="1" spc="50" dirty="0">
              <a:ln w="11430"/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0" y="4995952"/>
            <a:ext cx="9144000" cy="186204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tt-RU" sz="23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Рауза Касыймованың ире Газиз Җиңүне сугыш кырларында якынайта. Үзенең хатларында ул һәрдаим колхоз һәм авылдашларының хәлен сораша.  Аңа туган авылына әйләнеп кайту насыйп булмый: 1945 нче елда Чехословакия өчен барган сугышта һәлак була.</a:t>
            </a:r>
            <a:endParaRPr lang="tt-RU" sz="2300" b="1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 descr="IMG_3610.JPG"/>
          <p:cNvPicPr>
            <a:picLocks noChangeAspect="1"/>
          </p:cNvPicPr>
          <p:nvPr/>
        </p:nvPicPr>
        <p:blipFill>
          <a:blip r:embed="rId2" cstate="print"/>
          <a:srcRect b="9051"/>
          <a:stretch>
            <a:fillRect/>
          </a:stretch>
        </p:blipFill>
        <p:spPr bwMode="auto">
          <a:xfrm>
            <a:off x="0" y="0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31640" y="0"/>
            <a:ext cx="6585393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spc="50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«Миңлекамал» драмасы</a:t>
            </a:r>
            <a:endParaRPr lang="tt-RU" sz="4400" b="1" spc="50" dirty="0">
              <a:ln w="11430"/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Рисунок 5" descr="IMG_20140207_1047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2651125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5" name="Picture 6" descr="C:\Users\Фарит\Contacts\Desktop\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980728"/>
            <a:ext cx="2638425" cy="3887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4879290"/>
            <a:ext cx="9144000" cy="19389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tt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tt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Мирсәй Әмирнең</a:t>
            </a:r>
            <a:r>
              <a:rPr kumimoji="0" lang="tt-RU" sz="2400" b="1" i="1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t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“Миңлекамал” драмасында</a:t>
            </a:r>
            <a:r>
              <a:rPr kumimoji="0" lang="tt-RU" sz="2400" b="1" i="1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сугыш вакытында колхоз белән җитәкчелек иткән </a:t>
            </a:r>
            <a:r>
              <a:rPr kumimoji="0" lang="tt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Миңлекамал</a:t>
            </a:r>
            <a:r>
              <a:rPr kumimoji="0" lang="tt-RU" sz="2400" b="1" i="1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язмышы сурәтләнә.</a:t>
            </a:r>
            <a:r>
              <a:rPr kumimoji="0" lang="tt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Аның </a:t>
            </a:r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прототибы – </a:t>
            </a:r>
            <a:r>
              <a:rPr kumimoji="0" lang="tt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Рауза Касыймова. Ә безнең авылдашыбыз Г. Камал актрисасы Зөлфирә Зарипова 1984 нче елны Миңлекамал ролен</a:t>
            </a:r>
            <a:r>
              <a:rPr kumimoji="0" lang="tt-RU" sz="2400" b="1" i="1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башкара</a:t>
            </a:r>
            <a:r>
              <a:rPr kumimoji="0" lang="tt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tt-RU" sz="24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8" name="Рисунок 4" descr="P2191256.JPG"/>
          <p:cNvPicPr>
            <a:picLocks noChangeAspect="1"/>
          </p:cNvPicPr>
          <p:nvPr/>
        </p:nvPicPr>
        <p:blipFill>
          <a:blip r:embed="rId2" cstate="print"/>
          <a:srcRect t="18514"/>
          <a:stretch>
            <a:fillRect/>
          </a:stretch>
        </p:blipFill>
        <p:spPr bwMode="auto">
          <a:xfrm>
            <a:off x="4500563" y="4005635"/>
            <a:ext cx="4643437" cy="285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5" descr="34526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0"/>
            <a:ext cx="4716016" cy="353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" descr="E:\фотолар Гүзәлдән\Аҗаган\DSCF2511.JPG"/>
          <p:cNvPicPr>
            <a:picLocks noChangeAspect="1" noChangeArrowheads="1"/>
          </p:cNvPicPr>
          <p:nvPr/>
        </p:nvPicPr>
        <p:blipFill>
          <a:blip r:embed="rId4" cstate="print"/>
          <a:srcRect b="22301"/>
          <a:stretch>
            <a:fillRect/>
          </a:stretch>
        </p:blipFill>
        <p:spPr bwMode="auto">
          <a:xfrm>
            <a:off x="0" y="4149080"/>
            <a:ext cx="4575944" cy="270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0" y="3140968"/>
            <a:ext cx="9144000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t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Хәрби-патриотик тәрбия бирү максатыннан мәктәбебездә ел саен “Аҗаган” уены үткәрелә.</a:t>
            </a:r>
            <a:endParaRPr lang="tt-RU" sz="28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3" descr="P2191268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27984" cy="316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3" descr="Изображение 086.jpg"/>
          <p:cNvPicPr>
            <a:picLocks noChangeAspect="1"/>
          </p:cNvPicPr>
          <p:nvPr/>
        </p:nvPicPr>
        <p:blipFill>
          <a:blip r:embed="rId2" cstate="print"/>
          <a:srcRect t="12201"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0" y="5903893"/>
            <a:ext cx="9144000" cy="95410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tt-RU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10 нчы сыйныф егетләре район күләмендә оештырылган хәрби җыенда бик теләп катнашалар. </a:t>
            </a:r>
            <a:endParaRPr lang="tt-RU" sz="28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фотографии\20140312_152505.jpg"/>
          <p:cNvPicPr>
            <a:picLocks noChangeAspect="1" noChangeArrowheads="1"/>
          </p:cNvPicPr>
          <p:nvPr/>
        </p:nvPicPr>
        <p:blipFill>
          <a:blip r:embed="rId2" cstate="print"/>
          <a:srcRect l="3538" t="43700" r="10626"/>
          <a:stretch>
            <a:fillRect/>
          </a:stretch>
        </p:blipFill>
        <p:spPr bwMode="auto">
          <a:xfrm>
            <a:off x="0" y="0"/>
            <a:ext cx="9144000" cy="4498153"/>
          </a:xfrm>
          <a:prstGeom prst="rect">
            <a:avLst/>
          </a:prstGeom>
          <a:noFill/>
        </p:spPr>
      </p:pic>
      <p:pic>
        <p:nvPicPr>
          <p:cNvPr id="1026" name="Picture 2" descr="E:\DCIM\100OLYMP\P2151166.JPG"/>
          <p:cNvPicPr>
            <a:picLocks noChangeAspect="1" noChangeArrowheads="1"/>
          </p:cNvPicPr>
          <p:nvPr/>
        </p:nvPicPr>
        <p:blipFill>
          <a:blip r:embed="rId3" cstate="print"/>
          <a:srcRect b="27814"/>
          <a:stretch>
            <a:fillRect/>
          </a:stretch>
        </p:blipFill>
        <p:spPr bwMode="auto">
          <a:xfrm>
            <a:off x="4139952" y="4148814"/>
            <a:ext cx="5004048" cy="2709185"/>
          </a:xfrm>
          <a:prstGeom prst="rect">
            <a:avLst/>
          </a:prstGeom>
          <a:noFill/>
        </p:spPr>
      </p:pic>
      <p:pic>
        <p:nvPicPr>
          <p:cNvPr id="1027" name="Picture 3" descr="E:\фотолар Гүзәлдән\23 февраля\SAM_0503.JPG"/>
          <p:cNvPicPr>
            <a:picLocks noChangeAspect="1" noChangeArrowheads="1"/>
          </p:cNvPicPr>
          <p:nvPr/>
        </p:nvPicPr>
        <p:blipFill>
          <a:blip r:embed="rId4" cstate="print"/>
          <a:srcRect t="27300" r="31100" b="16400"/>
          <a:stretch>
            <a:fillRect/>
          </a:stretch>
        </p:blipFill>
        <p:spPr bwMode="auto">
          <a:xfrm>
            <a:off x="1" y="4149080"/>
            <a:ext cx="4420229" cy="27089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3573016"/>
            <a:ext cx="91440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Ватанпәрвәрлек  - төрле яктан үсеш алган  шәхестә  булырга тиешле  әһәмиятле  сыйфатларының берсе ул. 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484" name="Рисунок 4" descr="IMG_412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0" y="3429000"/>
            <a:ext cx="46672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5" descr="IMG_413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0"/>
            <a:ext cx="46434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6" descr="IMG_414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3"/>
            <a:ext cx="4500563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2" descr="E:\фотолар Гүзәлдән\P6190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02150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306896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1001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ГТО нормаларын үтәү физик һәм рухи ныклык таләп итә.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5517232"/>
            <a:ext cx="8352928" cy="13407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530" name="Рисунок 3" descr="P404006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Рисунок 4" descr="СС.jpg"/>
          <p:cNvPicPr>
            <a:picLocks noChangeAspect="1"/>
          </p:cNvPicPr>
          <p:nvPr/>
        </p:nvPicPr>
        <p:blipFill>
          <a:blip r:embed="rId3" cstate="print"/>
          <a:srcRect t="8635"/>
          <a:stretch>
            <a:fillRect/>
          </a:stretch>
        </p:blipFill>
        <p:spPr bwMode="auto">
          <a:xfrm>
            <a:off x="0" y="0"/>
            <a:ext cx="3707905" cy="5043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0" y="5657671"/>
            <a:ext cx="91440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Ветераннар советы рәисе Садриева Сөембикә Котдус кызы</a:t>
            </a:r>
          </a:p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Бөек Ватан сугышы һәм тыл ветераннары турында</a:t>
            </a:r>
          </a:p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мәгълүмат туплау буенча актив эш алып бара</a:t>
            </a:r>
            <a:r>
              <a:rPr lang="tt-RU" b="1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. </a:t>
            </a:r>
            <a:endParaRPr lang="tt-RU" b="1" i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3" descr="15шг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7" descr="15р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196975"/>
            <a:ext cx="3024262" cy="437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8" descr="закиров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196975"/>
            <a:ext cx="3096840" cy="434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Box 9"/>
          <p:cNvSpPr txBox="1">
            <a:spLocks noChangeArrowheads="1"/>
          </p:cNvSpPr>
          <p:nvPr/>
        </p:nvSpPr>
        <p:spPr bwMode="auto">
          <a:xfrm>
            <a:off x="0" y="6027003"/>
            <a:ext cx="9144000" cy="830997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tt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Авылдашларыбыз Сабирҗанов Радик һәм Закиров Илшат</a:t>
            </a:r>
          </a:p>
          <a:p>
            <a:pPr algn="ctr"/>
            <a:r>
              <a:rPr lang="tt-RU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үзләренең хәрби бурычларын Әфган җирендә үтиләр.</a:t>
            </a:r>
            <a:endParaRPr lang="tt-RU" sz="2400" b="1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камалие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02238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3" descr="камалиев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0"/>
            <a:ext cx="3924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5" descr="камалиев11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0438"/>
            <a:ext cx="52197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0" y="6027003"/>
            <a:ext cx="91440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Камалиев Гомәр Әдһәм улы 1995-1997 нче елларда</a:t>
            </a:r>
          </a:p>
          <a:p>
            <a:pPr algn="ctr"/>
            <a:r>
              <a:rPr lang="tt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Чечняда хезмәт итә.</a:t>
            </a:r>
            <a:endParaRPr lang="tt-RU" sz="24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0" descr="Габдрахим.jpg"/>
          <p:cNvPicPr>
            <a:picLocks noChangeAspect="1"/>
          </p:cNvPicPr>
          <p:nvPr/>
        </p:nvPicPr>
        <p:blipFill>
          <a:blip r:embed="rId3" cstate="print"/>
          <a:srcRect r="12552"/>
          <a:stretch>
            <a:fillRect/>
          </a:stretch>
        </p:blipFill>
        <p:spPr bwMode="auto">
          <a:xfrm>
            <a:off x="4716016" y="0"/>
            <a:ext cx="44279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9" descr="Рәхмәт хаты 2014 Казан.jpg"/>
          <p:cNvPicPr>
            <a:picLocks noChangeAspect="1"/>
          </p:cNvPicPr>
          <p:nvPr/>
        </p:nvPicPr>
        <p:blipFill>
          <a:blip r:embed="rId4" cstate="print"/>
          <a:srcRect t="21651" r="9613"/>
          <a:stretch>
            <a:fillRect/>
          </a:stretch>
        </p:blipFill>
        <p:spPr bwMode="auto">
          <a:xfrm>
            <a:off x="0" y="548680"/>
            <a:ext cx="4067944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043608" y="0"/>
            <a:ext cx="3892796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i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Эзләнү эшләре</a:t>
            </a:r>
            <a:endParaRPr lang="tt-RU" sz="3600" b="1" i="1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9" name="Рисунок 2" descr="P112004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8679"/>
            <a:ext cx="3131840" cy="2348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Рисунок 5" descr="IMG_3908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548679"/>
            <a:ext cx="3096344" cy="2323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1" name="Рисунок 6" descr="IMG_586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573016"/>
            <a:ext cx="3744416" cy="2496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8" name="TextBox 7"/>
          <p:cNvSpPr txBox="1">
            <a:spLocks noChangeArrowheads="1"/>
          </p:cNvSpPr>
          <p:nvPr/>
        </p:nvSpPr>
        <p:spPr bwMode="auto">
          <a:xfrm>
            <a:off x="3707904" y="4857452"/>
            <a:ext cx="5436096" cy="20005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t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t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Тарих укытучысы Закиров Фәрит Хәлил улы җитәкчелегендә «Сугыш эзләре буйлап» дигән темага багышлап эзләнү эшләре алып барыла һәм республикакүләм уздырылган конференцияләрдә чыгыш ясала. </a:t>
            </a:r>
            <a:endParaRPr lang="tt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9" name="TextBox 8"/>
          <p:cNvSpPr txBox="1">
            <a:spLocks noChangeArrowheads="1"/>
          </p:cNvSpPr>
          <p:nvPr/>
        </p:nvSpPr>
        <p:spPr bwMode="auto">
          <a:xfrm>
            <a:off x="0" y="2852936"/>
            <a:ext cx="2843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t-RU" sz="1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Әхмәтҗанов Данир, Казан, I дәрәҗә Диплом. 2011 ел</a:t>
            </a:r>
            <a:endParaRPr lang="tt-RU" sz="16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0" name="TextBox 9"/>
          <p:cNvSpPr txBox="1">
            <a:spLocks noChangeArrowheads="1"/>
          </p:cNvSpPr>
          <p:nvPr/>
        </p:nvSpPr>
        <p:spPr bwMode="auto">
          <a:xfrm>
            <a:off x="2987824" y="2780928"/>
            <a:ext cx="3024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t-RU" sz="1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Габдрәхимов Рифат, Балтач, I дәрәҗә Диплом. 2013 ел</a:t>
            </a:r>
            <a:r>
              <a:rPr lang="tt-RU" sz="16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t-RU" sz="1600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1" name="TextBox 10"/>
          <p:cNvSpPr txBox="1">
            <a:spLocks noChangeArrowheads="1"/>
          </p:cNvSpPr>
          <p:nvPr/>
        </p:nvSpPr>
        <p:spPr bwMode="auto">
          <a:xfrm>
            <a:off x="251520" y="6093296"/>
            <a:ext cx="33123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t-RU" sz="1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Корбанова Айсылу, Казан, </a:t>
            </a:r>
          </a:p>
          <a:p>
            <a:r>
              <a:rPr lang="tt-RU" sz="1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 дәрәҗә Диплом. 2014 ел</a:t>
            </a:r>
            <a:r>
              <a:rPr lang="tt-RU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t-RU" sz="1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267</Words>
  <Application>Microsoft Office PowerPoint</Application>
  <PresentationFormat>Экран (4:3)</PresentationFormat>
  <Paragraphs>59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Бәрәскә җирлегеннән сугышка китүчеләр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Хиндия</dc:creator>
  <cp:lastModifiedBy>Хиндия</cp:lastModifiedBy>
  <cp:revision>90</cp:revision>
  <dcterms:created xsi:type="dcterms:W3CDTF">2015-01-16T07:11:43Z</dcterms:created>
  <dcterms:modified xsi:type="dcterms:W3CDTF">2015-02-07T17:51:58Z</dcterms:modified>
</cp:coreProperties>
</file>